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15610-BC78-4FCF-BD85-84E2E932496E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9DE5E-04F7-431C-888E-75969A345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4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DE5E-04F7-431C-888E-75969A3453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8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7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2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4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6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54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3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5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5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1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3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1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DB16-531F-481E-969B-2710FF085EA6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D4A7F3-B0F4-42CB-9396-D19B015E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2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1044" y="178415"/>
            <a:ext cx="76466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Развивающая 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предметно-пространственная</a:t>
            </a:r>
          </a:p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среда в средней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группе.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1" y="2251881"/>
            <a:ext cx="6138853" cy="40727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21624" y="2967334"/>
            <a:ext cx="5022377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   Воспитатель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         Магомедова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П.М.</a:t>
            </a:r>
          </a:p>
        </p:txBody>
      </p:sp>
    </p:spTree>
    <p:extLst>
      <p:ext uri="{BB962C8B-B14F-4D97-AF65-F5344CB8AC3E}">
        <p14:creationId xmlns:p14="http://schemas.microsoft.com/office/powerpoint/2010/main" val="3912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520" y="1"/>
            <a:ext cx="834652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Центр сюжетно-ролевых игр.</a:t>
            </a:r>
          </a:p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Игровая среда динамична и своевременна изменяется </a:t>
            </a:r>
          </a:p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привлечением детей.</a:t>
            </a:r>
          </a:p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Подобранный игровой материал позволяет нашим детям комбинировать различные сюжеты, создавать новые игровые образы.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38992"/>
            <a:ext cx="7110484" cy="46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«Юный эколог».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экологически грамотного и бережного отношения к окружающему в нашей группе оборудован уголок природы. Здесь выполняется условие свободного доступа к объектам и материалам.</a:t>
            </a:r>
          </a:p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Подобраны растения согласно возрасту.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1" y="2322077"/>
            <a:ext cx="6359858" cy="44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1"/>
            <a:ext cx="844796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«Здравствуй книжка».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рядом с уголком с музыкально-театрализованной деятельности. Новые книги выставляются в соответствии с программой по чтению.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0" y="2031326"/>
            <a:ext cx="5404513" cy="46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" y="0"/>
            <a:ext cx="893291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«Веселые нотки».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Музыкально-театрализованный уголок- важный объект развивающей среды группы, поскольку именно эта деятельность помогает сплотить группу, объединить детей интересной идеей.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2" y="2400656"/>
            <a:ext cx="6591869" cy="42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«Будь здоров». </a:t>
            </a:r>
            <a:endParaRPr lang="ru-RU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веселый физкультурный уголок реализует потребность детей в двигательной активности , оказывает благоприятное влияние на физическое и умственное развитие, состояние здоровья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2400657"/>
            <a:ext cx="5459105" cy="42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«Умелые ручки».</a:t>
            </a:r>
          </a:p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ИЗО дети могут заняться различными видами продуктивной деятельности, рассматривают и обследуют предметы декоративно прикладного творчества, тематические альбомы, экспериментируют и изготавливают атрибуты к СРИ.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2154436"/>
            <a:ext cx="6619164" cy="45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0"/>
            <a:ext cx="880280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«Мы строители».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в большом разнообразии представлены различные виды и формы конструкторов. Мобильность данного центра позволяет детям разворачивать сюжет игры за его пределами.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2031325"/>
            <a:ext cx="6892120" cy="46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78" y="0"/>
            <a:ext cx="900752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Вся развивающая предметно- пространственная среда в группе доступна, безопасна,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полифункциональна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, трансформируема, способствует всестороннему развитию ребенка, обеспечивает эмоциональное благополучие и психологический комфорт каждого воспитанника, учитывает особенности детей посещающих группу.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34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252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2020-11-07T10:54:21Z</dcterms:created>
  <dcterms:modified xsi:type="dcterms:W3CDTF">2020-11-07T12:19:54Z</dcterms:modified>
</cp:coreProperties>
</file>